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80" autoAdjust="0"/>
    <p:restoredTop sz="61987" autoAdjust="0"/>
  </p:normalViewPr>
  <p:slideViewPr>
    <p:cSldViewPr snapToGrid="0">
      <p:cViewPr varScale="1">
        <p:scale>
          <a:sx n="77" d="100"/>
          <a:sy n="77" d="100"/>
        </p:scale>
        <p:origin x="216" y="94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r>
              <a:rPr lang="en-US" baseline="0" dirty="0" smtClean="0"/>
              <a:t> </a:t>
            </a:r>
            <a:r>
              <a:rPr lang="en-US" dirty="0" smtClean="0"/>
              <a:t>The hostname and ipaddress values are captured by Ohai and sent to the Chef Server. On the Chef Server we can query those values when we ask about</a:t>
            </a:r>
            <a:r>
              <a:rPr lang="en-US" baseline="0" dirty="0" smtClean="0"/>
              <a:t> a</a:t>
            </a:r>
            <a:r>
              <a:rPr lang="en-US" dirty="0" smtClean="0"/>
              <a:t> specific attribute about the node.</a:t>
            </a:r>
            <a:r>
              <a:rPr lang="en-US" baseline="0" dirty="0" smtClean="0"/>
              <a:t> </a:t>
            </a:r>
            <a:r>
              <a:rPr lang="en-US" dirty="0" smtClean="0"/>
              <a:t>We do that by providing the `-a` flag with the name of the attribute. Because the nodes that we manage are hosted in the cloud, these attributes are stored under a parent attribute named 'cloud'.</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myhaproxy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 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 Then we will </a:t>
            </a:r>
            <a:r>
              <a:rPr lang="en-US" dirty="0" smtClean="0"/>
              <a:t>assign that array into the `</a:t>
            </a:r>
            <a:r>
              <a:rPr lang="en-US" dirty="0" err="1" smtClean="0"/>
              <a:t>node.default</a:t>
            </a:r>
            <a:r>
              <a:rPr lang="en-US" dirty="0" smtClean="0"/>
              <a:t>['haproxy']['members']`.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t>
            </a:r>
            <a:r>
              <a:rPr lang="en-US" dirty="0" err="1" smtClean="0"/>
              <a:t>all_web_nodes</a:t>
            </a:r>
            <a:r>
              <a:rPr lang="en-US" dirty="0" smtClean="0"/>
              <a:t>`.</a:t>
            </a:r>
            <a:r>
              <a:rPr lang="en-US" baseline="0" dirty="0" smtClean="0"/>
              <a:t> </a:t>
            </a:r>
            <a:r>
              <a:rPr lang="en-US" dirty="0" smtClean="0"/>
              <a:t>Each web node in the array is sent through</a:t>
            </a:r>
            <a:r>
              <a:rPr lang="en-US" baseline="0" dirty="0" smtClean="0"/>
              <a:t> t</a:t>
            </a:r>
            <a:r>
              <a:rPr lang="en-US" dirty="0" smtClean="0"/>
              <a:t>he block. When inside the block of code it is referred to as `</a:t>
            </a:r>
            <a:r>
              <a:rPr lang="en-US" dirty="0" err="1" smtClean="0"/>
              <a:t>web_node</a:t>
            </a:r>
            <a:r>
              <a:rPr lang="en-US" dirty="0" smtClean="0"/>
              <a:t>`.</a:t>
            </a:r>
            <a:r>
              <a:rPr lang="en-US" baseline="0" dirty="0" smtClean="0"/>
              <a:t> </a:t>
            </a:r>
            <a:r>
              <a:rPr lang="en-US" dirty="0" smtClean="0"/>
              <a:t>Inside the block the first thing that is created is another local variable named `member` which is assigned a hash that contains the web_node's hostname and the </a:t>
            </a:r>
            <a:r>
              <a:rPr lang="en-US" dirty="0" err="1" smtClean="0"/>
              <a:t>web_node's</a:t>
            </a:r>
            <a:r>
              <a:rPr lang="en-US" dirty="0" smtClean="0"/>
              <a:t> </a:t>
            </a:r>
            <a:r>
              <a:rPr lang="en-US" dirty="0" err="1" smtClean="0"/>
              <a:t>ipaddress</a:t>
            </a:r>
            <a:r>
              <a:rPr lang="en-US" dirty="0" smtClean="0"/>
              <a:t>.</a:t>
            </a:r>
            <a:r>
              <a:rPr lang="en-US" baseline="0" dirty="0" smtClean="0"/>
              <a:t> </a:t>
            </a:r>
            <a:r>
              <a:rPr lang="en-US" dirty="0" smtClean="0"/>
              <a:t>Then the local variable `member`, which contains that hash is pushed into the array of members. This adds the member to the end of the array.</a:t>
            </a:r>
            <a:r>
              <a:rPr lang="en-US" baseline="0" dirty="0" smtClean="0"/>
              <a:t> </a:t>
            </a:r>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myhaproxy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p>
          <a:p>
            <a:endParaRPr lang="en-US" baseline="0" dirty="0" smtClean="0"/>
          </a:p>
          <a:p>
            <a:r>
              <a:rPr lang="en-US" dirty="0" smtClean="0"/>
              <a:t>A completed example can be</a:t>
            </a:r>
            <a:r>
              <a:rPr lang="en-US" baseline="0" dirty="0" smtClean="0"/>
              <a:t> found at:</a:t>
            </a:r>
          </a:p>
          <a:p>
            <a:endParaRPr lang="en-US" baseline="0" dirty="0" smtClean="0"/>
          </a:p>
          <a:p>
            <a:r>
              <a:rPr lang="en-US" dirty="0" smtClean="0"/>
              <a:t>https://</a:t>
            </a:r>
            <a:r>
              <a:rPr lang="en-US" dirty="0" err="1" smtClean="0"/>
              <a:t>raw.githubusercontent.com</a:t>
            </a:r>
            <a:r>
              <a:rPr lang="en-US" dirty="0" smtClean="0"/>
              <a:t>/chef-training/chef-essentials-repo/</a:t>
            </a:r>
            <a:r>
              <a:rPr lang="en-US" dirty="0" err="1" smtClean="0"/>
              <a:t>myhaproxy</a:t>
            </a:r>
            <a:r>
              <a:rPr lang="en-US" dirty="0" smtClean="0"/>
              <a:t>-complete/cookbooks/</a:t>
            </a:r>
            <a:r>
              <a:rPr lang="en-US" dirty="0" err="1" smtClean="0"/>
              <a:t>myhaproxy</a:t>
            </a:r>
            <a:r>
              <a:rPr lang="en-US" dirty="0" smtClean="0"/>
              <a:t>/recipes/</a:t>
            </a:r>
            <a:r>
              <a:rPr lang="en-US" dirty="0" err="1" smtClean="0"/>
              <a:t>default.rb</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`sudo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a:t>
            </a:r>
            <a:r>
              <a:rPr lang="en-US" baseline="0" dirty="0" smtClean="0"/>
              <a:t>these questions.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"Terminate"</a:t>
            </a:r>
            <a:r>
              <a:rPr lang="en-US" baseline="0" dirty="0" smtClean="0"/>
              <a:t> here means to turn off the machine or have the cloud provider disable the machine so that it is no longer online and network addressable.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myhaproxy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to</a:t>
            </a:r>
            <a:r>
              <a:rPr lang="en-US" sz="1200" baseline="0" dirty="0" smtClean="0">
                <a:solidFill>
                  <a:schemeClr val="tx1"/>
                </a:solidFill>
                <a:latin typeface="Arial" panose="020B0604020202020204" pitchFamily="34" charset="0"/>
                <a:cs typeface="Arial" panose="020B0604020202020204" pitchFamily="34" charset="0"/>
              </a:rPr>
              <a:t> a</a:t>
            </a:r>
            <a:r>
              <a:rPr lang="en-US" sz="1200" dirty="0" smtClean="0">
                <a:solidFill>
                  <a:schemeClr val="tx1"/>
                </a:solidFill>
                <a:latin typeface="Arial" panose="020B0604020202020204" pitchFamily="34" charset="0"/>
                <a:cs typeface="Arial" panose="020B0604020202020204" pitchFamily="34" charset="0"/>
              </a:rPr>
              <a:t> 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t>A search query is comprised of two parts: the key and the search pattern. A search query has the following syntax:</a:t>
            </a:r>
          </a:p>
          <a:p>
            <a:pPr marL="0" lvl="0" indent="-141102">
              <a:buNone/>
            </a:pPr>
            <a:endParaRPr lang="en-US" sz="1200" dirty="0" smtClean="0"/>
          </a:p>
          <a:p>
            <a:pPr marL="0" lvl="0" indent="-141102">
              <a:buNone/>
            </a:pPr>
            <a:r>
              <a:rPr lang="en-US" sz="1200" dirty="0" smtClean="0">
                <a:solidFill>
                  <a:schemeClr val="accent1"/>
                </a:solidFill>
              </a:rPr>
              <a:t>key</a:t>
            </a:r>
            <a:r>
              <a:rPr lang="en-US" sz="1200" dirty="0" smtClean="0"/>
              <a:t>:search_pattern</a:t>
            </a:r>
          </a:p>
          <a:p>
            <a:pPr marL="0" lvl="0" indent="-141102">
              <a:buNone/>
            </a:pPr>
            <a:endParaRPr lang="en-US" sz="1200" dirty="0" smtClean="0"/>
          </a:p>
          <a:p>
            <a:pPr marL="0" lvl="0" indent="-141102">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41102">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0" lvl="0" indent="-141102">
              <a:buNone/>
            </a:pPr>
            <a:endParaRPr lang="en-US" sz="1200" baseline="0" dirty="0" smtClean="0">
              <a:latin typeface="Lucida Grande" charset="0"/>
              <a:cs typeface="Lucida Grande" charset="0"/>
              <a:sym typeface="Lucida Grande" charset="0"/>
            </a:endParaRPr>
          </a:p>
          <a:p>
            <a:pPr marL="0" lvl="0" indent="-141102">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hyperlink" Target="https://docs.chef.io/chef_search.html#search-indexes" TargetMode="External"/><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a:xfrm>
            <a:off x="1121104" y="2113748"/>
            <a:ext cx="14423693" cy="5982038"/>
          </a:xfrm>
        </p:spPr>
        <p:txBody>
          <a:bodyPr>
            <a:normAutofit fontScale="700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=&gt; </a:t>
            </a:r>
            <a:r>
              <a:rPr lang="uk-UA" dirty="0" smtClean="0">
                <a:latin typeface="Courier New" panose="02070309020205020404" pitchFamily="49" charset="0"/>
                <a:cs typeface="Courier New" panose="02070309020205020404" pitchFamily="49" charset="0"/>
              </a:rPr>
              <a:t>'</a:t>
            </a:r>
            <a:r>
              <a:rPr lang="en-US" dirty="0" smtClean="0"/>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839629" y="2496807"/>
            <a:ext cx="9523142"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839628" y="4980416"/>
            <a:ext cx="10415239"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GE: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myhaproxy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(myhaproxy)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a:xfrm>
            <a:off x="1121104" y="2113747"/>
            <a:ext cx="14423693" cy="5915131"/>
          </a:xfrm>
        </p:spPr>
        <p:txBody>
          <a:bodyPr>
            <a:normAutofit fontScale="70000" lnSpcReduction="20000"/>
          </a:bodyPr>
          <a:lstStyle/>
          <a:p>
            <a:r>
              <a:rPr lang="en-US" dirty="0" err="1"/>
              <a:t>node.default</a:t>
            </a:r>
            <a:r>
              <a:rPr lang="en-US" dirty="0"/>
              <a:t>['haproxy']['members'] = [{</a:t>
            </a:r>
          </a:p>
          <a:p>
            <a:r>
              <a:rPr lang="en-US" dirty="0"/>
              <a:t>    </a:t>
            </a:r>
            <a:r>
              <a:rPr lang="uk-UA" dirty="0"/>
              <a:t>'</a:t>
            </a:r>
            <a:r>
              <a:rPr lang="en-US" dirty="0"/>
              <a:t>hostname</a:t>
            </a:r>
            <a:r>
              <a:rPr lang="uk-UA" dirty="0"/>
              <a:t>'</a:t>
            </a:r>
            <a:r>
              <a:rPr lang="en-US" dirty="0"/>
              <a:t>  =&gt; </a:t>
            </a:r>
            <a:r>
              <a:rPr lang="uk-UA" dirty="0"/>
              <a:t>'</a:t>
            </a:r>
            <a:r>
              <a:rPr lang="en-US" sz="3600" dirty="0"/>
              <a:t>ec2-52-8-71-11.us-west-1.compute.amazonaws.com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sz="3600" dirty="0"/>
              <a:t>52.8.71.11</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  {</a:t>
            </a:r>
          </a:p>
          <a:p>
            <a:r>
              <a:rPr lang="en-US" dirty="0"/>
              <a:t>    </a:t>
            </a:r>
            <a:r>
              <a:rPr lang="uk-UA" dirty="0"/>
              <a:t>'</a:t>
            </a:r>
            <a:r>
              <a:rPr lang="en-US" dirty="0"/>
              <a:t>hostname</a:t>
            </a:r>
            <a:r>
              <a:rPr lang="uk-UA" dirty="0"/>
              <a:t>'</a:t>
            </a:r>
            <a:r>
              <a:rPr lang="en-US" dirty="0"/>
              <a:t>  =&gt; </a:t>
            </a:r>
            <a:r>
              <a:rPr lang="uk-UA" dirty="0"/>
              <a:t>'</a:t>
            </a:r>
            <a:r>
              <a:rPr lang="en-US" dirty="0"/>
              <a:t>ec2-54-176-64-173.us-west-1.compute.amazonaws.com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dirty="0"/>
              <a:t>54.175.46.48</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a:t>
            </a: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5372496"/>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sz="3200" dirty="0"/>
              <a:t>all_web_nodes = search</a:t>
            </a:r>
            <a:r>
              <a:rPr lang="en-US" sz="3200" dirty="0" smtClean="0"/>
              <a:t>(</a:t>
            </a:r>
            <a:r>
              <a:rPr lang="uk-UA" sz="3200" dirty="0" smtClean="0"/>
              <a:t>'</a:t>
            </a:r>
            <a:r>
              <a:rPr lang="en-US" sz="3200" dirty="0" smtClean="0"/>
              <a:t>node</a:t>
            </a:r>
            <a:r>
              <a:rPr lang="uk-UA" sz="3200" dirty="0" smtClean="0"/>
              <a:t>'</a:t>
            </a:r>
            <a:r>
              <a:rPr lang="en-US" sz="3200" dirty="0" smtClean="0"/>
              <a:t>,</a:t>
            </a:r>
            <a:r>
              <a:rPr lang="uk-UA" sz="3200" dirty="0" smtClean="0"/>
              <a:t>'</a:t>
            </a:r>
            <a:r>
              <a:rPr lang="en-US" sz="3200" dirty="0" err="1" smtClean="0"/>
              <a:t>role:web</a:t>
            </a:r>
            <a:r>
              <a:rPr lang="uk-UA" sz="3200" dirty="0" smtClean="0"/>
              <a:t>'</a:t>
            </a:r>
            <a:r>
              <a:rPr lang="en-US" sz="3200" dirty="0" smtClean="0"/>
              <a:t>)</a:t>
            </a:r>
            <a:endParaRPr lang="en-US" sz="3200" dirty="0"/>
          </a:p>
          <a:p>
            <a:endParaRPr lang="en-US" sz="3200" dirty="0" smtClean="0"/>
          </a:p>
          <a:p>
            <a:r>
              <a:rPr lang="en-US" sz="3200" dirty="0"/>
              <a:t>#TODO: </a:t>
            </a:r>
            <a:r>
              <a:rPr lang="en-US" sz="3200" dirty="0" smtClean="0"/>
              <a:t>Convert all found nodes into hashes with </a:t>
            </a:r>
            <a:r>
              <a:rPr lang="en-US" sz="3200" dirty="0" err="1" smtClean="0"/>
              <a:t>ipaddress</a:t>
            </a:r>
            <a:r>
              <a:rPr lang="en-US" sz="3200" dirty="0" smtClean="0"/>
              <a:t>, </a:t>
            </a:r>
          </a:p>
          <a:p>
            <a:r>
              <a:rPr lang="en-US" sz="3200" dirty="0" smtClean="0"/>
              <a:t>#      hostname, port, </a:t>
            </a:r>
            <a:r>
              <a:rPr lang="en-US" sz="3200" dirty="0" err="1" smtClean="0"/>
              <a:t>ssl_port</a:t>
            </a:r>
            <a:endParaRPr lang="en-US" sz="3200" dirty="0"/>
          </a:p>
          <a:p>
            <a:r>
              <a:rPr lang="en-US" sz="3200" dirty="0" smtClean="0"/>
              <a:t>#TODO: Assign all the hashes to the node's haproxy members </a:t>
            </a:r>
          </a:p>
          <a:p>
            <a:r>
              <a:rPr lang="en-US" sz="3200" dirty="0" smtClean="0"/>
              <a:t>#      attribute.</a:t>
            </a:r>
            <a:endParaRPr lang="en-US" sz="3200" dirty="0"/>
          </a:p>
          <a:p>
            <a:endParaRPr lang="en-US" sz="3200" dirty="0"/>
          </a:p>
          <a:p>
            <a:r>
              <a:rPr lang="en-US" sz="3200" dirty="0" err="1"/>
              <a:t>include_recipe</a:t>
            </a:r>
            <a:r>
              <a:rPr lang="en-US" sz="3200" dirty="0"/>
              <a:t> </a:t>
            </a:r>
            <a:r>
              <a:rPr lang="uk-UA" sz="3200" dirty="0" smtClean="0"/>
              <a:t>'</a:t>
            </a:r>
            <a:r>
              <a:rPr lang="en-US" sz="3200" dirty="0" smtClean="0"/>
              <a:t>haproxy</a:t>
            </a:r>
            <a:r>
              <a:rPr lang="en-US" sz="3200" dirty="0"/>
              <a:t>::</a:t>
            </a:r>
            <a:r>
              <a:rPr lang="en-US" sz="3200" dirty="0" smtClean="0"/>
              <a:t>default</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200" dirty="0">
                <a:latin typeface="Courier New" panose="02070309020205020404" pitchFamily="49" charset="0"/>
                <a:cs typeface="Courier New" panose="02070309020205020404" pitchFamily="49" charset="0"/>
              </a:rPr>
              <a:t>all_web_nodes = search</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node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members = []</a:t>
            </a:r>
          </a:p>
          <a:p>
            <a:endParaRPr lang="en-US" sz="3200" dirty="0" smtClean="0">
              <a:latin typeface="Courier New" panose="02070309020205020404" pitchFamily="49" charset="0"/>
              <a:cs typeface="Courier New" panose="02070309020205020404" pitchFamily="49" charset="0"/>
            </a:endParaRPr>
          </a:p>
          <a:p>
            <a:r>
              <a:rPr lang="en-US" sz="3200" dirty="0"/>
              <a:t>#TODO: Convert all found nodes into hashes with </a:t>
            </a:r>
            <a:r>
              <a:rPr lang="en-US" sz="3200" dirty="0" err="1"/>
              <a:t>ipaddress</a:t>
            </a:r>
            <a:r>
              <a:rPr lang="en-US" sz="3200" dirty="0"/>
              <a:t>, </a:t>
            </a:r>
          </a:p>
          <a:p>
            <a:r>
              <a:rPr lang="en-US" sz="3200" dirty="0"/>
              <a:t>#      hostname, port, </a:t>
            </a:r>
            <a:r>
              <a:rPr lang="en-US" sz="3200" dirty="0" err="1"/>
              <a:t>ssl_port</a:t>
            </a:r>
            <a:endParaRPr lang="en-US" sz="3200" dirty="0"/>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node.default</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']['members'] = members</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include_recipe</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haproxy::default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166945"/>
            <a:ext cx="14404273" cy="36352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Populate 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port, and </a:t>
            </a:r>
          </a:p>
          <a:p>
            <a:r>
              <a:rPr lang="en-US" dirty="0"/>
              <a:t> </a:t>
            </a:r>
            <a:r>
              <a:rPr lang="en-US" dirty="0" smtClean="0"/>
              <a:t> #       </a:t>
            </a:r>
            <a:r>
              <a:rPr lang="en-US" dirty="0" err="1" smtClean="0">
                <a:latin typeface="Courier New" panose="02070309020205020404" pitchFamily="49" charset="0"/>
                <a:cs typeface="Courier New" panose="02070309020205020404" pitchFamily="49" charset="0"/>
              </a:rPr>
              <a:t>ssl_port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126766"/>
          </a:xfrm>
        </p:spPr>
        <p:txBody>
          <a:bodyPr>
            <a:normAutofit fontScale="92500" lnSpcReduction="20000"/>
          </a:bodyPr>
          <a:lstStyle/>
          <a:p>
            <a:r>
              <a:rPr lang="en-US" sz="3200" dirty="0" smtClean="0">
                <a:latin typeface="Courier New" panose="02070309020205020404" pitchFamily="49" charset="0"/>
                <a:cs typeface="Courier New" panose="02070309020205020404" pitchFamily="49" charset="0"/>
              </a:rPr>
              <a:t># ... BEFORE THE LOOP IN THE RECIPE ...</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all_web_nodes.each</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do |</a:t>
            </a:r>
            <a:r>
              <a:rPr lang="en-US" sz="3200" dirty="0" err="1">
                <a:latin typeface="Courier New" panose="02070309020205020404" pitchFamily="49" charset="0"/>
                <a:cs typeface="Courier New" panose="02070309020205020404" pitchFamily="49" charset="0"/>
              </a:rPr>
              <a:t>web_node</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member = { </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public_hostname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ipaddress</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public_ipv4</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ssl_port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p>
          <a:p>
            <a:r>
              <a:rPr lang="en-US" sz="3200" dirty="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members.push</a:t>
            </a:r>
            <a:r>
              <a:rPr lang="en-US" sz="3200" dirty="0" smtClean="0">
                <a:latin typeface="Courier New" panose="02070309020205020404" pitchFamily="49" charset="0"/>
                <a:cs typeface="Courier New" panose="02070309020205020404" pitchFamily="49" charset="0"/>
              </a:rPr>
              <a:t>(member)</a:t>
            </a:r>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end</a:t>
            </a:r>
          </a:p>
          <a:p>
            <a:endParaRPr lang="en-US" sz="3200" dirty="0"/>
          </a:p>
          <a:p>
            <a:r>
              <a:rPr lang="en-US" sz="3200" dirty="0"/>
              <a:t># </a:t>
            </a:r>
            <a:r>
              <a:rPr lang="en-US" sz="3200" dirty="0" smtClean="0"/>
              <a:t>... AFTER THE LOOP IN THE RECIPE </a:t>
            </a:r>
            <a:r>
              <a:rPr lang="en-US" sz="3200" dirty="0"/>
              <a:t>...</a:t>
            </a:r>
          </a:p>
          <a:p>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smtClean="0"/>
              <a:t>myhaproxy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myhaproxy 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(myhaproxy) 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myhaproxy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myhaproxy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09600" y="6563953"/>
            <a:ext cx="10479932" cy="1380198"/>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r>
              <a:rPr lang="en-US" sz="2800" dirty="0">
                <a:solidFill>
                  <a:schemeClr val="tx1"/>
                </a:solidFill>
                <a:latin typeface="Arial" panose="020B0604020202020204" pitchFamily="34" charset="0"/>
                <a:cs typeface="Arial" panose="020B0604020202020204" pitchFamily="34" charset="0"/>
                <a:hlinkClick r:id="rId4"/>
              </a:rPr>
              <a:t>https://docs.chef.io/chef_search.html#search-indexes</a:t>
            </a:r>
            <a:endParaRPr lang="en-US" sz="2800" dirty="0">
              <a:solidFill>
                <a:schemeClr val="tx1"/>
              </a:solidFill>
              <a:latin typeface="Arial" panose="020B0604020202020204" pitchFamily="34" charset="0"/>
              <a:cs typeface="Arial" panose="020B0604020202020204" pitchFamily="34" charset="0"/>
            </a:endParaRPr>
          </a:p>
          <a:p>
            <a:pPr marL="309025" lvl="1"/>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17272</TotalTime>
  <Words>3611</Words>
  <Application>Microsoft Macintosh PowerPoint</Application>
  <PresentationFormat>Custom</PresentationFormat>
  <Paragraphs>433</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Courier New</vt:lpstr>
      <vt:lpstr>Inconsolata</vt:lpstr>
      <vt:lpstr>Lucida Grande</vt:lpstr>
      <vt:lpstr>Wingdings</vt:lpstr>
      <vt:lpstr>Arial</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Load Balancer</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2090</cp:revision>
  <cp:lastPrinted>2015-02-07T23:49:10Z</cp:lastPrinted>
  <dcterms:created xsi:type="dcterms:W3CDTF">2012-09-13T17:36:07Z</dcterms:created>
  <dcterms:modified xsi:type="dcterms:W3CDTF">2016-02-22T21:55:25Z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